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9" r:id="rId2"/>
    <p:sldId id="256" r:id="rId3"/>
    <p:sldId id="261" r:id="rId4"/>
    <p:sldId id="257" r:id="rId5"/>
    <p:sldId id="262" r:id="rId6"/>
    <p:sldId id="258" r:id="rId7"/>
    <p:sldId id="264" r:id="rId8"/>
    <p:sldId id="265" r:id="rId9"/>
    <p:sldId id="266" r:id="rId10"/>
    <p:sldId id="267" r:id="rId11"/>
    <p:sldId id="263" r:id="rId12"/>
  </p:sldIdLst>
  <p:sldSz cx="9144000" cy="6858000" type="screen4x3"/>
  <p:notesSz cx="6797675" cy="99266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2058" y="-10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88948-87F8-446B-9FBF-B5D05EF7BE70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AF613-31F3-46CE-A953-38E7904F58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286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0522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491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471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794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50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883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9305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334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6689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37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348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3259D-EB87-4C4F-8B44-54BBD067DA29}" type="datetimeFigureOut">
              <a:rPr lang="es-MX" smtClean="0"/>
              <a:t>05/09/2013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53B19-5BB9-4148-9560-BEEF1F39938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659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2" t="12000" r="16111" b="14666"/>
          <a:stretch/>
        </p:blipFill>
        <p:spPr bwMode="auto">
          <a:xfrm>
            <a:off x="1115616" y="1556792"/>
            <a:ext cx="6837468" cy="461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539552" y="499319"/>
            <a:ext cx="79927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INSTRUCCIONES DE INSTALACIÓN</a:t>
            </a:r>
            <a:endParaRPr lang="es-E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97982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49192" y="6011996"/>
            <a:ext cx="308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Elegir la máxima resolución</a:t>
            </a:r>
            <a:endParaRPr lang="es-MX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6" t="7112" r="29166" b="32754"/>
          <a:stretch/>
        </p:blipFill>
        <p:spPr bwMode="auto">
          <a:xfrm>
            <a:off x="2092796" y="1209834"/>
            <a:ext cx="4783460" cy="4451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Elipse"/>
          <p:cNvSpPr/>
          <p:nvPr/>
        </p:nvSpPr>
        <p:spPr>
          <a:xfrm>
            <a:off x="2411760" y="2738825"/>
            <a:ext cx="2376264" cy="56460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1043608" y="3403362"/>
            <a:ext cx="1584176" cy="25459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11 CuadroTexto"/>
          <p:cNvSpPr txBox="1"/>
          <p:nvPr/>
        </p:nvSpPr>
        <p:spPr>
          <a:xfrm>
            <a:off x="6654103" y="6011996"/>
            <a:ext cx="1734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s-MX" dirty="0" smtClean="0"/>
              <a:t>Dar “Aplicar”</a:t>
            </a:r>
            <a:endParaRPr lang="es-MX" b="1" dirty="0"/>
          </a:p>
        </p:txBody>
      </p:sp>
      <p:sp>
        <p:nvSpPr>
          <p:cNvPr id="13" name="12 Elipse"/>
          <p:cNvSpPr/>
          <p:nvPr/>
        </p:nvSpPr>
        <p:spPr>
          <a:xfrm>
            <a:off x="5868144" y="4158860"/>
            <a:ext cx="1188132" cy="56460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4" name="13 Conector recto de flecha"/>
          <p:cNvCxnSpPr/>
          <p:nvPr/>
        </p:nvCxnSpPr>
        <p:spPr>
          <a:xfrm flipH="1" flipV="1">
            <a:off x="6654103" y="4842380"/>
            <a:ext cx="402173" cy="1106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846734" y="145376"/>
            <a:ext cx="737836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AJUSTAR LA RESOLUCIÓN DE LA PANTALLA</a:t>
            </a:r>
          </a:p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DEL EQUIPO </a:t>
            </a:r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 CÓMPUTO</a:t>
            </a:r>
          </a:p>
        </p:txBody>
      </p:sp>
    </p:spTree>
    <p:extLst>
      <p:ext uri="{BB962C8B-B14F-4D97-AF65-F5344CB8AC3E}">
        <p14:creationId xmlns:p14="http://schemas.microsoft.com/office/powerpoint/2010/main" val="314405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2 Grupo"/>
          <p:cNvGrpSpPr/>
          <p:nvPr/>
        </p:nvGrpSpPr>
        <p:grpSpPr>
          <a:xfrm>
            <a:off x="539553" y="499319"/>
            <a:ext cx="8121518" cy="5060890"/>
            <a:chOff x="539553" y="499319"/>
            <a:chExt cx="8121518" cy="506089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72" t="12000" r="16111" b="14666"/>
            <a:stretch/>
          </p:blipFill>
          <p:spPr bwMode="auto">
            <a:xfrm>
              <a:off x="4988663" y="2132856"/>
              <a:ext cx="3672408" cy="247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703674" y="499319"/>
              <a:ext cx="7664470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s-ES" sz="4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REQUERIMIENTOS DEL SISTEMA</a:t>
              </a:r>
              <a:endParaRPr lang="es-ES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2" name="1 CuadroTexto"/>
            <p:cNvSpPr txBox="1"/>
            <p:nvPr/>
          </p:nvSpPr>
          <p:spPr>
            <a:xfrm>
              <a:off x="539553" y="2420888"/>
              <a:ext cx="4248472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s-MX" dirty="0" smtClean="0"/>
                <a:t>EQUIPO CON PLATAFORMA WINDOWS XP O POSTERIOR, DE 32 BITS.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s-MX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s-MX" dirty="0" smtClean="0"/>
                <a:t>MEMORIA RAM  (SI EL SISTEMA OPERATIVO ES VISTA O POSTERIOR DEBE SER DE 2GB).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s-MX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s-MX" dirty="0" smtClean="0"/>
                <a:t>DISPONIBILIDAD EN DISCO: 100 MB.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s-MX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s-MX" dirty="0" smtClean="0"/>
                <a:t>BASE DE DATOS: MICROSOFT OFFICE ACCESS 2003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492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3965" y="116632"/>
            <a:ext cx="6227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MX" dirty="0" smtClean="0"/>
              <a:t>Desde la carpeta “</a:t>
            </a:r>
            <a:r>
              <a:rPr lang="es-MX" sz="2000" b="1" dirty="0" smtClean="0"/>
              <a:t>sincoCDx64”</a:t>
            </a:r>
            <a:r>
              <a:rPr lang="es-MX" dirty="0" smtClean="0"/>
              <a:t>, con los siguientes archivos: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97" b="56000"/>
          <a:stretch/>
        </p:blipFill>
        <p:spPr bwMode="auto">
          <a:xfrm>
            <a:off x="223095" y="794759"/>
            <a:ext cx="7229225" cy="591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6300192" y="5589240"/>
            <a:ext cx="421002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Abrir la carpeta </a:t>
            </a:r>
            <a:r>
              <a:rPr lang="es-MX" sz="2000" b="1" dirty="0" smtClean="0"/>
              <a:t>“instalador_sincoCDx64”</a:t>
            </a:r>
          </a:p>
        </p:txBody>
      </p:sp>
      <p:cxnSp>
        <p:nvCxnSpPr>
          <p:cNvPr id="6" name="5 Conector recto de flecha"/>
          <p:cNvCxnSpPr/>
          <p:nvPr/>
        </p:nvCxnSpPr>
        <p:spPr>
          <a:xfrm flipH="1" flipV="1">
            <a:off x="5436096" y="3501008"/>
            <a:ext cx="931776" cy="20162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17 Elipse"/>
          <p:cNvSpPr/>
          <p:nvPr/>
        </p:nvSpPr>
        <p:spPr>
          <a:xfrm>
            <a:off x="3707904" y="2886843"/>
            <a:ext cx="2716658" cy="5040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449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35868" y="260648"/>
            <a:ext cx="76197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s-MX" dirty="0" smtClean="0"/>
              <a:t>Ya desde la carpeta </a:t>
            </a:r>
            <a:r>
              <a:rPr lang="es-MX" sz="2000" b="1" dirty="0" smtClean="0"/>
              <a:t>“instalador_sincoCDx64”</a:t>
            </a:r>
            <a:r>
              <a:rPr lang="es-MX" dirty="0" smtClean="0"/>
              <a:t>, con los siguientes archivos: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4" r="57516" b="71111"/>
          <a:stretch/>
        </p:blipFill>
        <p:spPr bwMode="auto">
          <a:xfrm>
            <a:off x="467544" y="1052736"/>
            <a:ext cx="587610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4355977" y="6012606"/>
            <a:ext cx="438953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Dar doble “</a:t>
            </a:r>
            <a:r>
              <a:rPr lang="es-MX" dirty="0" err="1" smtClean="0"/>
              <a:t>click</a:t>
            </a:r>
            <a:r>
              <a:rPr lang="es-MX" dirty="0" smtClean="0"/>
              <a:t>” a </a:t>
            </a:r>
            <a:r>
              <a:rPr lang="es-MX" sz="2000" b="1" dirty="0" err="1" smtClean="0"/>
              <a:t>setup</a:t>
            </a:r>
            <a:r>
              <a:rPr lang="es-MX" b="1" dirty="0" smtClean="0"/>
              <a:t> </a:t>
            </a:r>
            <a:r>
              <a:rPr lang="es-MX" dirty="0" smtClean="0"/>
              <a:t>y seguir las instrucciones de instalación.</a:t>
            </a:r>
          </a:p>
        </p:txBody>
      </p:sp>
      <p:cxnSp>
        <p:nvCxnSpPr>
          <p:cNvPr id="13" name="12 Conector recto de flecha"/>
          <p:cNvCxnSpPr/>
          <p:nvPr/>
        </p:nvCxnSpPr>
        <p:spPr>
          <a:xfrm flipH="1" flipV="1">
            <a:off x="1691680" y="4009257"/>
            <a:ext cx="2664298" cy="200334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2 Elipse"/>
          <p:cNvSpPr/>
          <p:nvPr/>
        </p:nvSpPr>
        <p:spPr>
          <a:xfrm>
            <a:off x="539552" y="3505200"/>
            <a:ext cx="1152128" cy="5040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34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74" b="56000"/>
          <a:stretch/>
        </p:blipFill>
        <p:spPr bwMode="auto">
          <a:xfrm>
            <a:off x="323528" y="507450"/>
            <a:ext cx="8192720" cy="529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87319" y="107340"/>
            <a:ext cx="7518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s-MX" dirty="0" smtClean="0"/>
              <a:t>Nuevamente desde la carpeta “</a:t>
            </a:r>
            <a:r>
              <a:rPr lang="es-MX" sz="2000" b="1" dirty="0" smtClean="0"/>
              <a:t>sincoCDx64”</a:t>
            </a:r>
            <a:r>
              <a:rPr lang="es-MX" dirty="0" smtClean="0"/>
              <a:t>, con los siguientes archivos :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863178" y="5435932"/>
            <a:ext cx="36724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Copiar a la raíz de la unidad  de disco </a:t>
            </a:r>
            <a:r>
              <a:rPr lang="es-MX" sz="2400" b="1" i="1" dirty="0" smtClean="0"/>
              <a:t>C:/ </a:t>
            </a:r>
            <a:r>
              <a:rPr lang="es-MX" dirty="0" smtClean="0"/>
              <a:t>la carpeta </a:t>
            </a:r>
            <a:r>
              <a:rPr lang="es-MX" sz="2400" b="1" dirty="0" err="1" smtClean="0"/>
              <a:t>sinco_html</a:t>
            </a:r>
            <a:endParaRPr lang="es-MX" sz="2400" b="1" dirty="0"/>
          </a:p>
        </p:txBody>
      </p:sp>
      <p:cxnSp>
        <p:nvCxnSpPr>
          <p:cNvPr id="6" name="5 Conector recto de flecha"/>
          <p:cNvCxnSpPr>
            <a:stCxn id="4" idx="0"/>
          </p:cNvCxnSpPr>
          <p:nvPr/>
        </p:nvCxnSpPr>
        <p:spPr>
          <a:xfrm flipH="1" flipV="1">
            <a:off x="4716016" y="2924944"/>
            <a:ext cx="1983366" cy="25109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11 Elipse"/>
          <p:cNvSpPr/>
          <p:nvPr/>
        </p:nvSpPr>
        <p:spPr>
          <a:xfrm>
            <a:off x="3491880" y="2636912"/>
            <a:ext cx="1371298" cy="5040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062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7" t="12666" r="65655" b="56223"/>
          <a:stretch/>
        </p:blipFill>
        <p:spPr bwMode="auto">
          <a:xfrm>
            <a:off x="323526" y="908718"/>
            <a:ext cx="6058223" cy="5478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153833" y="188640"/>
            <a:ext cx="8705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4"/>
            </a:pPr>
            <a:r>
              <a:rPr lang="es-MX" dirty="0" smtClean="0"/>
              <a:t>Desde la carpeta </a:t>
            </a:r>
            <a:r>
              <a:rPr lang="es-MX" sz="2000" b="1" dirty="0" err="1" smtClean="0"/>
              <a:t>sinco_html</a:t>
            </a:r>
            <a:r>
              <a:rPr lang="es-MX" dirty="0" smtClean="0"/>
              <a:t>, dar doble “</a:t>
            </a:r>
            <a:r>
              <a:rPr lang="es-MX" dirty="0" err="1" smtClean="0"/>
              <a:t>click</a:t>
            </a:r>
            <a:r>
              <a:rPr lang="es-MX" dirty="0" smtClean="0"/>
              <a:t>” a la carpeta </a:t>
            </a:r>
            <a:r>
              <a:rPr lang="es-MX" sz="2000" b="1" dirty="0" smtClean="0"/>
              <a:t>“</a:t>
            </a:r>
            <a:r>
              <a:rPr lang="es-MX" sz="2000" b="1" dirty="0" err="1" smtClean="0"/>
              <a:t>db</a:t>
            </a:r>
            <a:r>
              <a:rPr lang="es-MX" sz="2000" b="1" dirty="0" smtClean="0"/>
              <a:t>”</a:t>
            </a:r>
            <a:r>
              <a:rPr lang="es-MX" dirty="0" smtClean="0"/>
              <a:t>:</a:t>
            </a:r>
          </a:p>
        </p:txBody>
      </p:sp>
      <p:cxnSp>
        <p:nvCxnSpPr>
          <p:cNvPr id="10" name="9 Conector recto de flecha"/>
          <p:cNvCxnSpPr/>
          <p:nvPr/>
        </p:nvCxnSpPr>
        <p:spPr>
          <a:xfrm flipH="1">
            <a:off x="1835696" y="588750"/>
            <a:ext cx="4546053" cy="2089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77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7504" y="188640"/>
            <a:ext cx="8856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es-MX" dirty="0" smtClean="0"/>
              <a:t>Dar doble “</a:t>
            </a:r>
            <a:r>
              <a:rPr lang="es-MX" dirty="0" err="1" smtClean="0"/>
              <a:t>click</a:t>
            </a:r>
            <a:r>
              <a:rPr lang="es-MX" dirty="0" smtClean="0"/>
              <a:t>” a </a:t>
            </a:r>
            <a:r>
              <a:rPr lang="es-MX" sz="2400" b="1" dirty="0" smtClean="0"/>
              <a:t>“</a:t>
            </a:r>
            <a:r>
              <a:rPr lang="es-MX" sz="2400" b="1" dirty="0" err="1" smtClean="0"/>
              <a:t>AccessDatabaseEngine</a:t>
            </a:r>
            <a:r>
              <a:rPr lang="es-MX" sz="2400" b="1" dirty="0" smtClean="0"/>
              <a:t>” </a:t>
            </a:r>
            <a:r>
              <a:rPr lang="es-MX" dirty="0" smtClean="0"/>
              <a:t>y</a:t>
            </a:r>
            <a:r>
              <a:rPr lang="es-MX" sz="2400" b="1" dirty="0" smtClean="0"/>
              <a:t> </a:t>
            </a:r>
            <a:r>
              <a:rPr lang="es-MX" dirty="0" smtClean="0"/>
              <a:t>seguir las instrucciones de instalación”: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3" t="13406" r="65580" b="55294"/>
          <a:stretch/>
        </p:blipFill>
        <p:spPr bwMode="auto">
          <a:xfrm>
            <a:off x="115649" y="900460"/>
            <a:ext cx="5608479" cy="5760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9 Conector recto de flecha"/>
          <p:cNvCxnSpPr/>
          <p:nvPr/>
        </p:nvCxnSpPr>
        <p:spPr>
          <a:xfrm flipH="1">
            <a:off x="3599894" y="692696"/>
            <a:ext cx="93610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179512" y="1304763"/>
            <a:ext cx="3378700" cy="61206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56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46734" y="145376"/>
            <a:ext cx="737836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AJUSTAR LA RESOLUCIÓN DE LA PANTALLA</a:t>
            </a:r>
          </a:p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INCOMPLETA EN </a:t>
            </a:r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EL EQUIPO DE CÓMPUTO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41" y="1231037"/>
            <a:ext cx="3026627" cy="226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403167" y="3933056"/>
            <a:ext cx="827542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/>
              <a:t>Si aparece </a:t>
            </a:r>
            <a:r>
              <a:rPr lang="es-MX" sz="2400" dirty="0" smtClean="0"/>
              <a:t>incompleto </a:t>
            </a:r>
            <a:r>
              <a:rPr lang="es-MX" sz="2400" dirty="0" smtClean="0"/>
              <a:t>el </a:t>
            </a:r>
            <a:r>
              <a:rPr lang="es-MX" sz="2400" dirty="0" smtClean="0"/>
              <a:t>recuadro de la pantalla del SINCO, </a:t>
            </a:r>
            <a:r>
              <a:rPr lang="es-MX" sz="2400" dirty="0" smtClean="0"/>
              <a:t>podría deberse a la configuración de la apariencia de la pantalla </a:t>
            </a:r>
            <a:r>
              <a:rPr lang="es-MX" sz="2400" dirty="0" smtClean="0"/>
              <a:t>del</a:t>
            </a:r>
            <a:r>
              <a:rPr lang="es-MX" sz="2400" dirty="0" smtClean="0"/>
              <a:t> </a:t>
            </a:r>
            <a:r>
              <a:rPr lang="es-MX" sz="2400" dirty="0" smtClean="0"/>
              <a:t>equipo de </a:t>
            </a:r>
            <a:r>
              <a:rPr lang="es-MX" sz="2400" dirty="0" smtClean="0"/>
              <a:t>cómputo.</a:t>
            </a:r>
            <a:endParaRPr lang="es-MX" sz="2400" dirty="0" smtClean="0"/>
          </a:p>
          <a:p>
            <a:pPr algn="just"/>
            <a:endParaRPr lang="es-MX" sz="2400" dirty="0"/>
          </a:p>
          <a:p>
            <a:pPr algn="just"/>
            <a:r>
              <a:rPr lang="es-MX" sz="2400" dirty="0" smtClean="0"/>
              <a:t>Se </a:t>
            </a:r>
            <a:r>
              <a:rPr lang="es-MX" sz="2400" dirty="0" smtClean="0"/>
              <a:t>solucionaría al cambiar </a:t>
            </a:r>
            <a:r>
              <a:rPr lang="es-MX" sz="2400" dirty="0" smtClean="0"/>
              <a:t>la configuración de la  apariencia de la pantalla </a:t>
            </a:r>
            <a:r>
              <a:rPr lang="es-MX" sz="2400" dirty="0" smtClean="0"/>
              <a:t>del </a:t>
            </a:r>
            <a:r>
              <a:rPr lang="es-MX" sz="2400" dirty="0" smtClean="0"/>
              <a:t>equipo de cómputo en donde se instaló el </a:t>
            </a:r>
            <a:r>
              <a:rPr lang="es-MX" sz="2400" dirty="0" smtClean="0"/>
              <a:t>SINCO, </a:t>
            </a:r>
            <a:r>
              <a:rPr lang="es-MX" sz="2400" dirty="0" smtClean="0"/>
              <a:t>de la siguiente forma:</a:t>
            </a:r>
          </a:p>
        </p:txBody>
      </p:sp>
      <p:cxnSp>
        <p:nvCxnSpPr>
          <p:cNvPr id="9" name="8 Conector recto de flecha"/>
          <p:cNvCxnSpPr/>
          <p:nvPr/>
        </p:nvCxnSpPr>
        <p:spPr>
          <a:xfrm flipV="1">
            <a:off x="3057541" y="2374821"/>
            <a:ext cx="2810603" cy="15582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5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00" r="68611" b="4888"/>
          <a:stretch/>
        </p:blipFill>
        <p:spPr bwMode="auto">
          <a:xfrm>
            <a:off x="222654" y="1286923"/>
            <a:ext cx="5980191" cy="51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516216" y="1249399"/>
            <a:ext cx="2483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Desde el menú de inicio</a:t>
            </a:r>
          </a:p>
          <a:p>
            <a:r>
              <a:rPr lang="es-MX" dirty="0" smtClean="0"/>
              <a:t>Ir a “Panel de Control” </a:t>
            </a:r>
            <a:endParaRPr lang="es-MX" dirty="0"/>
          </a:p>
        </p:txBody>
      </p:sp>
      <p:sp>
        <p:nvSpPr>
          <p:cNvPr id="8" name="7 Elipse"/>
          <p:cNvSpPr/>
          <p:nvPr/>
        </p:nvSpPr>
        <p:spPr>
          <a:xfrm>
            <a:off x="3491880" y="3068960"/>
            <a:ext cx="1895477" cy="56460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9" name="8 Conector recto de flecha"/>
          <p:cNvCxnSpPr/>
          <p:nvPr/>
        </p:nvCxnSpPr>
        <p:spPr>
          <a:xfrm flipH="1">
            <a:off x="5220072" y="1663474"/>
            <a:ext cx="1224134" cy="14774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846734" y="145376"/>
            <a:ext cx="737836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AJUSTAR LA RESOLUCIÓN DE LA PANTALLA</a:t>
            </a:r>
          </a:p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DEL EQUIPO </a:t>
            </a:r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 CÓMPUTO</a:t>
            </a:r>
          </a:p>
        </p:txBody>
      </p:sp>
    </p:spTree>
    <p:extLst>
      <p:ext uri="{BB962C8B-B14F-4D97-AF65-F5344CB8AC3E}">
        <p14:creationId xmlns:p14="http://schemas.microsoft.com/office/powerpoint/2010/main" val="388060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77" t="7334" r="28194" b="52889"/>
          <a:stretch/>
        </p:blipFill>
        <p:spPr bwMode="auto">
          <a:xfrm>
            <a:off x="376204" y="1196351"/>
            <a:ext cx="8302385" cy="4464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49192" y="5579948"/>
            <a:ext cx="783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Entrar a la opción “Ajustar resolución de pantalla “en </a:t>
            </a:r>
            <a:r>
              <a:rPr lang="es-MX" b="1" dirty="0" smtClean="0"/>
              <a:t>Apariencia y personalización</a:t>
            </a:r>
            <a:endParaRPr lang="es-MX" b="1" dirty="0"/>
          </a:p>
        </p:txBody>
      </p:sp>
      <p:sp>
        <p:nvSpPr>
          <p:cNvPr id="10" name="9 Elipse"/>
          <p:cNvSpPr/>
          <p:nvPr/>
        </p:nvSpPr>
        <p:spPr>
          <a:xfrm>
            <a:off x="5292080" y="3152426"/>
            <a:ext cx="2376264" cy="564606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3059832" y="3717032"/>
            <a:ext cx="2232248" cy="18629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846734" y="145376"/>
            <a:ext cx="737836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AJUSTAR LA RESOLUCIÓN DE LA PANTALLA</a:t>
            </a:r>
          </a:p>
          <a:p>
            <a:pPr algn="ctr"/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DEL EQUIPO </a:t>
            </a:r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 CÓMPUTO</a:t>
            </a:r>
          </a:p>
        </p:txBody>
      </p:sp>
    </p:spTree>
    <p:extLst>
      <p:ext uri="{BB962C8B-B14F-4D97-AF65-F5344CB8AC3E}">
        <p14:creationId xmlns:p14="http://schemas.microsoft.com/office/powerpoint/2010/main" val="382061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282</Words>
  <Application>Microsoft Office PowerPoint</Application>
  <PresentationFormat>Presentación en pantalla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del Rocio Ortuño Rivera</dc:creator>
  <cp:lastModifiedBy>Maria del Rocio Ortuño Rivera</cp:lastModifiedBy>
  <cp:revision>19</cp:revision>
  <cp:lastPrinted>2013-08-23T23:23:37Z</cp:lastPrinted>
  <dcterms:created xsi:type="dcterms:W3CDTF">2012-11-05T18:11:18Z</dcterms:created>
  <dcterms:modified xsi:type="dcterms:W3CDTF">2013-09-05T16:25:06Z</dcterms:modified>
</cp:coreProperties>
</file>